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64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094EE-ADF8-44C3-B2B4-00FB812F1EB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FD2FE-63BF-412C-AE65-C0C0DF469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BE746-7F67-417D-A62E-FC677EA87BEB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1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9953"/>
            <a:ext cx="9144000" cy="1844936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2182"/>
            <a:ext cx="9144000" cy="87442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1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202267"/>
            <a:ext cx="2628900" cy="4974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202267"/>
            <a:ext cx="7683500" cy="49746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9953"/>
            <a:ext cx="9144000" cy="1844936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2182"/>
            <a:ext cx="9144000" cy="874428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72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0062"/>
            <a:ext cx="10515600" cy="585219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0687"/>
            <a:ext cx="10515600" cy="4266276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0000"/>
              </a:lnSpc>
              <a:spcBef>
                <a:spcPts val="9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0000"/>
              </a:lnSpc>
              <a:spcBef>
                <a:spcPts val="9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4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295401"/>
            <a:ext cx="10515600" cy="32670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0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6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1014680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879602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785533"/>
            <a:ext cx="5158316" cy="34041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79602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85533"/>
            <a:ext cx="5183717" cy="34041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50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745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62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8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1143000"/>
            <a:ext cx="3932767" cy="1337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1143000"/>
            <a:ext cx="6172200" cy="5141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480729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8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0062"/>
            <a:ext cx="10515600" cy="585219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0687"/>
            <a:ext cx="10515600" cy="4266276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0000"/>
              </a:lnSpc>
              <a:spcBef>
                <a:spcPts val="9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0000"/>
              </a:lnSpc>
              <a:spcBef>
                <a:spcPts val="9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78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1202267"/>
            <a:ext cx="3932767" cy="12784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1202268"/>
            <a:ext cx="6172200" cy="5082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480729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45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0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202267"/>
            <a:ext cx="2628900" cy="4974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202267"/>
            <a:ext cx="7683500" cy="49746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0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295401"/>
            <a:ext cx="10515600" cy="32670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5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2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1014680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879602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785533"/>
            <a:ext cx="5158316" cy="34041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79602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85533"/>
            <a:ext cx="5183717" cy="34041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1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745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4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1143000"/>
            <a:ext cx="3932767" cy="1337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1143000"/>
            <a:ext cx="6172200" cy="5141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480729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7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1202267"/>
            <a:ext cx="3932767" cy="12784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1202268"/>
            <a:ext cx="6172200" cy="5082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480729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42942"/>
            <a:ext cx="10515600" cy="1154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91666"/>
            <a:ext cx="10515600" cy="392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819" y="6452603"/>
            <a:ext cx="1147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53774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0F31070-3DFC-4D79-B789-B6F8EC124A3C}"/>
              </a:ext>
            </a:extLst>
          </p:cNvPr>
          <p:cNvSpPr txBox="1"/>
          <p:nvPr userDrawn="1"/>
        </p:nvSpPr>
        <p:spPr>
          <a:xfrm>
            <a:off x="1528325" y="6452602"/>
            <a:ext cx="2036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CA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www.isopp.org</a:t>
            </a:r>
          </a:p>
        </p:txBody>
      </p:sp>
    </p:spTree>
    <p:extLst>
      <p:ext uri="{BB962C8B-B14F-4D97-AF65-F5344CB8AC3E}">
        <p14:creationId xmlns:p14="http://schemas.microsoft.com/office/powerpoint/2010/main" val="42718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42942"/>
            <a:ext cx="10515600" cy="1154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91666"/>
            <a:ext cx="10515600" cy="392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819" y="6452603"/>
            <a:ext cx="1147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A19BC21-3B49-4BC0-9397-8A2B042822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53774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FA8B3A-BA43-4912-9A9B-0AA4D3BCE7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0F31070-3DFC-4D79-B789-B6F8EC124A3C}"/>
              </a:ext>
            </a:extLst>
          </p:cNvPr>
          <p:cNvSpPr txBox="1"/>
          <p:nvPr userDrawn="1"/>
        </p:nvSpPr>
        <p:spPr>
          <a:xfrm>
            <a:off x="1528325" y="6452602"/>
            <a:ext cx="2036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CA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www.isopp.org</a:t>
            </a:r>
          </a:p>
        </p:txBody>
      </p:sp>
    </p:spTree>
    <p:extLst>
      <p:ext uri="{BB962C8B-B14F-4D97-AF65-F5344CB8AC3E}">
        <p14:creationId xmlns:p14="http://schemas.microsoft.com/office/powerpoint/2010/main" val="15413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40" y="5221381"/>
            <a:ext cx="5991160" cy="13820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587" y="4995746"/>
            <a:ext cx="2606303" cy="17730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250" y="5179822"/>
            <a:ext cx="6668950" cy="1423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25" y="78058"/>
            <a:ext cx="9901265" cy="482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80" y="0"/>
            <a:ext cx="946484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PP Master 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PP Master PPT" id="{0A3DEE92-EF4E-4769-AC5F-53FDBC837965}" vid="{F1428E36-7EEA-439A-9810-4A087D89F630}"/>
    </a:ext>
  </a:extLst>
</a:theme>
</file>

<file path=ppt/theme/theme2.xml><?xml version="1.0" encoding="utf-8"?>
<a:theme xmlns:a="http://schemas.openxmlformats.org/drawingml/2006/main" name="1_ISOPP Master 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PP Master PPT" id="{0A3DEE92-EF4E-4769-AC5F-53FDBC837965}" vid="{F1428E36-7EEA-439A-9810-4A087D89F63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ISOPP Master PPT</vt:lpstr>
      <vt:lpstr>1_ISOPP Master PPT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Risk</dc:creator>
  <cp:lastModifiedBy>Debbie Risk</cp:lastModifiedBy>
  <cp:revision>8</cp:revision>
  <dcterms:created xsi:type="dcterms:W3CDTF">2022-08-02T10:45:52Z</dcterms:created>
  <dcterms:modified xsi:type="dcterms:W3CDTF">2022-09-08T09:38:10Z</dcterms:modified>
</cp:coreProperties>
</file>