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4"/>
  </p:notesMasterIdLst>
  <p:sldIdLst>
    <p:sldId id="258" r:id="rId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B41E"/>
    <a:srgbClr val="695A90"/>
    <a:srgbClr val="87E046"/>
    <a:srgbClr val="87E03D"/>
    <a:srgbClr val="8BDF3D"/>
    <a:srgbClr val="8ADF3D"/>
    <a:srgbClr val="8AE33D"/>
    <a:srgbClr val="8ADD3D"/>
    <a:srgbClr val="8AD73D"/>
    <a:srgbClr val="7EDE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4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0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49CD4-93EE-4B09-9695-7F70041C9F23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BE746-7F67-417D-A62E-FC677EA87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2302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819953"/>
            <a:ext cx="6858000" cy="1844936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62182"/>
            <a:ext cx="6858000" cy="874428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93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202267"/>
            <a:ext cx="1971675" cy="49746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202267"/>
            <a:ext cx="5762625" cy="49746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033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B257C-31BD-4883-B408-2E1D26FD1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EFE0B-EC78-4959-B565-8C05454BF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AB574-C2CD-4E9C-910A-A09049986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2B5B-7D5C-432E-957A-4728B04D2259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3BC04-00D9-484F-B821-7AED02E4D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543371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E91A0-4410-41E0-9FDA-4928550A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E31A-8167-4C61-905A-528E5ED5B0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6104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367BB-682B-46D4-89DD-72175C047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DDDDF-0ADE-4591-A338-E3C8D31CF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5DD11-3422-407F-A294-C0A490CFC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2B5B-7D5C-432E-957A-4728B04D2259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EB8C4-3333-4D7C-94BA-4D5A3843E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543371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10538-80AE-4662-8BBF-FABEC0F5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E31A-8167-4C61-905A-528E5ED5B0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6894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931E6-3E15-43D0-9B98-328AC4B6E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A1FB3-7A91-4998-8B50-B4FDBD592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9847D-AD13-4D7E-B8EB-942403AB2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2B5B-7D5C-432E-957A-4728B04D2259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960AD-644F-4B7E-BADD-16EC5E5E9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543371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400C2-1AE2-4E69-8301-C09483763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E31A-8167-4C61-905A-528E5ED5B0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8507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BE28E-7FB9-4FEC-896A-A83BC2712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13EB8-892B-4845-9D9B-85A0124849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CCE1F9-9059-4835-9020-DF030FF8D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9F614-CB2C-4DFF-B725-C58E3B7D3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2B5B-7D5C-432E-957A-4728B04D2259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3AEE2F-33D1-4EF9-BE4F-1BED2C066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543371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80434-55B0-45C6-8188-77E5FE797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E31A-8167-4C61-905A-528E5ED5B0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9811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F9038-3F36-446B-B729-56110165E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834D1-C596-4A58-9CF8-E759C5749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80676-3A5A-41B5-A69D-871145A65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1A4759-62C5-4980-B263-928704F388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1E37A2-4944-469F-B633-32DADE7F0C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6AFC9A-F687-474B-8BA7-6476A695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2B5B-7D5C-432E-957A-4728B04D2259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C0DB19-CB74-434F-BBD1-D6B8A47E3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543371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BF763C-3AFC-42E7-8428-F0102F3D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E31A-8167-4C61-905A-528E5ED5B0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5010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6EDC0-E8A9-45A0-9DA7-6028F5249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494CD-0CC5-4E7D-8485-0BE3D23BB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2B5B-7D5C-432E-957A-4728B04D2259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CC4B75-9C91-451A-99D3-594CCFBBF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543371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936EA-CDC8-4B59-80AB-588C9A7D1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E31A-8167-4C61-905A-528E5ED5B0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112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35A708-CF19-4A6A-8AD9-B180C244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2B5B-7D5C-432E-957A-4728B04D2259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9D597E-32D8-45C2-9779-74A5F9DA6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543371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12203E-5EA1-4FEE-87ED-F17689E34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E31A-8167-4C61-905A-528E5ED5B0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040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6FC6-003A-4670-A595-B79DD569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0B8CF-B815-495C-9117-232776217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9FCC7-DBDA-4E60-B7C7-BF1AAE0F4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A470A-E9D5-4B44-A9E8-09926FB50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2B5B-7D5C-432E-957A-4728B04D2259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A9F37-05BD-4DF3-A27B-298CAFFA7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543371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B49DE-B19E-4074-8958-DC92305C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E31A-8167-4C61-905A-528E5ED5B0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59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60061"/>
            <a:ext cx="7886700" cy="585219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10687"/>
            <a:ext cx="7886700" cy="4266276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10000"/>
              </a:lnSpc>
              <a:spcBef>
                <a:spcPts val="9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10000"/>
              </a:lnSpc>
              <a:spcBef>
                <a:spcPts val="9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6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F259F-C717-4144-9A7C-C596789B0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5F4073-DAF0-4F85-8A45-B04EBFAD73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1AA64-B67E-47DC-B978-FDF662FD38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47BBA-79F0-4AA7-91EA-835A863E1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2B5B-7D5C-432E-957A-4728B04D2259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96D44-3EC7-4602-9595-226F490EF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543371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442C7-A935-415A-A4E9-3518FD491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E31A-8167-4C61-905A-528E5ED5B0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423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5A7DD-217A-4B35-9A30-2EE4D0E6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C681A0-1DCE-413A-A87F-1E340C8A7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7E6CB-D29F-48CC-B9F1-FD6CBD931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2B5B-7D5C-432E-957A-4728B04D2259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A0625-5496-4C52-8E17-CCA31D99B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543371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95000-0343-40FA-8DF7-734AC277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E31A-8167-4C61-905A-528E5ED5B0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50771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388ED3-032E-448B-A6D7-D03892B7E9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65412-9D15-49CF-8BB6-7BB4A4F2B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1B3AA-A748-4823-87BA-81F696CD2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2B5B-7D5C-432E-957A-4728B04D2259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37C6A-7BA2-44AE-BC94-B67A29282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543371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A635D-0FC1-41C4-BF75-686D090BD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E31A-8167-4C61-905A-528E5ED5B0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727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95400"/>
            <a:ext cx="7886700" cy="32670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3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5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1014680"/>
            <a:ext cx="7886700" cy="823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879602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785533"/>
            <a:ext cx="3868737" cy="34041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79602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785533"/>
            <a:ext cx="3887788" cy="34041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25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9745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2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3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1142999"/>
            <a:ext cx="2949575" cy="13377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1143000"/>
            <a:ext cx="4629150" cy="5141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480729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08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1202267"/>
            <a:ext cx="2949575" cy="12784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1202268"/>
            <a:ext cx="4629150" cy="50821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480729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2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42942"/>
            <a:ext cx="7886700" cy="1154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291666"/>
            <a:ext cx="7886700" cy="3924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614" y="6452602"/>
            <a:ext cx="8607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BC21-3B49-4BC0-9397-8A2B042822E7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6453773"/>
            <a:ext cx="628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A8B3A-BA43-4912-9A9B-0AA4D3BCE7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0F31070-3DFC-4D79-B789-B6F8EC124A3C}"/>
              </a:ext>
            </a:extLst>
          </p:cNvPr>
          <p:cNvSpPr txBox="1"/>
          <p:nvPr userDrawn="1"/>
        </p:nvSpPr>
        <p:spPr>
          <a:xfrm>
            <a:off x="1146243" y="6452602"/>
            <a:ext cx="15270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www.isopp.org</a:t>
            </a:r>
          </a:p>
        </p:txBody>
      </p:sp>
    </p:spTree>
    <p:extLst>
      <p:ext uri="{BB962C8B-B14F-4D97-AF65-F5344CB8AC3E}">
        <p14:creationId xmlns:p14="http://schemas.microsoft.com/office/powerpoint/2010/main" val="32119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C81545-EA7C-463B-BC9B-8B07C7356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C423-D6FA-490D-ACCA-75633A645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2E90FB-6798-418B-8FA5-63C02801E65E}"/>
              </a:ext>
            </a:extLst>
          </p:cNvPr>
          <p:cNvSpPr/>
          <p:nvPr userDrawn="1"/>
        </p:nvSpPr>
        <p:spPr>
          <a:xfrm>
            <a:off x="0" y="6405848"/>
            <a:ext cx="9144000" cy="45215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3485BE-C64E-40B7-B037-2EA039E41F8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6424316"/>
            <a:ext cx="2807278" cy="43620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3AB0B8A-1126-46DC-9524-F33B18A1294F}"/>
              </a:ext>
            </a:extLst>
          </p:cNvPr>
          <p:cNvSpPr txBox="1"/>
          <p:nvPr userDrawn="1"/>
        </p:nvSpPr>
        <p:spPr>
          <a:xfrm>
            <a:off x="1146243" y="6452602"/>
            <a:ext cx="15270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www.isopp.org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C16C76-EBFF-46B5-9040-F9545D3772F9}"/>
              </a:ext>
            </a:extLst>
          </p:cNvPr>
          <p:cNvSpPr txBox="1"/>
          <p:nvPr userDrawn="1"/>
        </p:nvSpPr>
        <p:spPr>
          <a:xfrm>
            <a:off x="6763416" y="6462647"/>
            <a:ext cx="1358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CA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ISOPPorg</a:t>
            </a:r>
            <a:endParaRPr lang="en-CA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8771A-DFFF-477F-BAD9-DC8DFABCB4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150" y="6449361"/>
            <a:ext cx="9652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12B5B-7D5C-432E-957A-4728B04D2259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C2DC5-46A8-4AEC-B806-A3E5FACEB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80173" y="6449360"/>
            <a:ext cx="8462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3E31A-8167-4C61-905A-528E5ED5B0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380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3992F6-E8DC-4601-A335-985916DA0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50149" cy="39763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40478D2-D333-4617-A02D-019D31E1778C}"/>
              </a:ext>
            </a:extLst>
          </p:cNvPr>
          <p:cNvSpPr txBox="1"/>
          <p:nvPr/>
        </p:nvSpPr>
        <p:spPr>
          <a:xfrm>
            <a:off x="847288" y="4134560"/>
            <a:ext cx="725647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ISOPP members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are oncology pharmacists and have practiced for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 one year in the area of oncology pharmacy.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the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accredited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accredited program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consists of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online courses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(total of 25 hours)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opportunity to meet at ISOPP’s March 2 – 4, 2023 Symposium in Sevilla, Spain, to expand the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Biosimilars Expert Network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Program is supported by an educational grant from Pfizer</a:t>
            </a:r>
          </a:p>
          <a:p>
            <a:endParaRPr lang="en-US" sz="1400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69448DC-3C2D-4A1D-AC90-FDA37886BB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8066" y="5950808"/>
            <a:ext cx="754967" cy="3114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ED777D-8EA2-4756-A443-F434F4F03648}"/>
              </a:ext>
            </a:extLst>
          </p:cNvPr>
          <p:cNvSpPr txBox="1"/>
          <p:nvPr/>
        </p:nvSpPr>
        <p:spPr>
          <a:xfrm>
            <a:off x="-2" y="6334549"/>
            <a:ext cx="91440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5EB4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www.isopp.org/opab to find </a:t>
            </a:r>
            <a:r>
              <a:rPr lang="en-US" sz="1800" dirty="0">
                <a:solidFill>
                  <a:srgbClr val="5EB4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more and to register </a:t>
            </a:r>
          </a:p>
        </p:txBody>
      </p:sp>
    </p:spTree>
    <p:extLst>
      <p:ext uri="{BB962C8B-B14F-4D97-AF65-F5344CB8AC3E}">
        <p14:creationId xmlns:p14="http://schemas.microsoft.com/office/powerpoint/2010/main" val="2399093700"/>
      </p:ext>
    </p:extLst>
  </p:cSld>
  <p:clrMapOvr>
    <a:masterClrMapping/>
  </p:clrMapOvr>
</p:sld>
</file>

<file path=ppt/theme/theme1.xml><?xml version="1.0" encoding="utf-8"?>
<a:theme xmlns:a="http://schemas.openxmlformats.org/drawingml/2006/main" name="ISOPP Master 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OPP Master PPT" id="{0A3DEE92-EF4E-4769-AC5F-53FDBC837965}" vid="{F1428E36-7EEA-439A-9810-4A087D89F63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ISOPP Master PPT</Template>
  <TotalTime>106</TotalTime>
  <Words>90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ISOPP Master PPT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Eunji Na</dc:creator>
  <cp:lastModifiedBy>Eunji Na</cp:lastModifiedBy>
  <cp:revision>20</cp:revision>
  <dcterms:created xsi:type="dcterms:W3CDTF">2018-07-19T17:52:38Z</dcterms:created>
  <dcterms:modified xsi:type="dcterms:W3CDTF">2021-11-10T21:44:40Z</dcterms:modified>
</cp:coreProperties>
</file>