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1" r:id="rId2"/>
    <p:sldId id="260" r:id="rId3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B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40" autoAdjust="0"/>
  </p:normalViewPr>
  <p:slideViewPr>
    <p:cSldViewPr>
      <p:cViewPr varScale="1">
        <p:scale>
          <a:sx n="141" d="100"/>
          <a:sy n="141" d="100"/>
        </p:scale>
        <p:origin x="1758" y="120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16557-FA35-4E02-8821-C2C72B93A05F}" type="datetimeFigureOut">
              <a:rPr lang="en-CA" smtClean="0"/>
              <a:pPr/>
              <a:t>06/09/2018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7A2AE-CF8E-44CA-8666-40B0E4D6DA8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654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D8C7-FB6F-4127-97F8-9AC2BF65EE94}" type="datetimeFigureOut">
              <a:rPr lang="en-CA" smtClean="0"/>
              <a:pPr/>
              <a:t>06/09/2018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66EF-741F-4DC4-89E0-7F6A36FEA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D8C7-FB6F-4127-97F8-9AC2BF65EE94}" type="datetimeFigureOut">
              <a:rPr lang="en-CA" smtClean="0"/>
              <a:pPr/>
              <a:t>06/09/2018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66EF-741F-4DC4-89E0-7F6A36FEA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D8C7-FB6F-4127-97F8-9AC2BF65EE94}" type="datetimeFigureOut">
              <a:rPr lang="en-CA" smtClean="0"/>
              <a:pPr/>
              <a:t>06/09/2018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66EF-741F-4DC4-89E0-7F6A36FEA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D8C7-FB6F-4127-97F8-9AC2BF65EE94}" type="datetimeFigureOut">
              <a:rPr lang="en-CA" smtClean="0"/>
              <a:pPr/>
              <a:t>06/09/2018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66EF-741F-4DC4-89E0-7F6A36FEA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D8C7-FB6F-4127-97F8-9AC2BF65EE94}" type="datetimeFigureOut">
              <a:rPr lang="en-CA" smtClean="0"/>
              <a:pPr/>
              <a:t>06/09/2018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66EF-741F-4DC4-89E0-7F6A36FEA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D8C7-FB6F-4127-97F8-9AC2BF65EE94}" type="datetimeFigureOut">
              <a:rPr lang="en-CA" smtClean="0"/>
              <a:pPr/>
              <a:t>06/09/2018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66EF-741F-4DC4-89E0-7F6A36FEA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D8C7-FB6F-4127-97F8-9AC2BF65EE94}" type="datetimeFigureOut">
              <a:rPr lang="en-CA" smtClean="0"/>
              <a:pPr/>
              <a:t>06/09/2018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66EF-741F-4DC4-89E0-7F6A36FEA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D8C7-FB6F-4127-97F8-9AC2BF65EE94}" type="datetimeFigureOut">
              <a:rPr lang="en-CA" smtClean="0"/>
              <a:pPr/>
              <a:t>06/09/2018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66EF-741F-4DC4-89E0-7F6A36FEA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D8C7-FB6F-4127-97F8-9AC2BF65EE94}" type="datetimeFigureOut">
              <a:rPr lang="en-CA" smtClean="0"/>
              <a:pPr/>
              <a:t>06/09/2018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66EF-741F-4DC4-89E0-7F6A36FEA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D8C7-FB6F-4127-97F8-9AC2BF65EE94}" type="datetimeFigureOut">
              <a:rPr lang="en-CA" smtClean="0"/>
              <a:pPr/>
              <a:t>06/09/2018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66EF-741F-4DC4-89E0-7F6A36FEA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D8C7-FB6F-4127-97F8-9AC2BF65EE94}" type="datetimeFigureOut">
              <a:rPr lang="en-CA" smtClean="0"/>
              <a:pPr/>
              <a:t>06/09/2018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66EF-741F-4DC4-89E0-7F6A36FEA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9D8C7-FB6F-4127-97F8-9AC2BF65EE94}" type="datetimeFigureOut">
              <a:rPr lang="en-CA" smtClean="0"/>
              <a:pPr/>
              <a:t>06/09/2018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D66EF-741F-4DC4-89E0-7F6A36FEA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494"/>
            <a:ext cx="6858000" cy="419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53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513"/>
            <a:ext cx="6858000" cy="428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40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Brittany Minskip</dc:creator>
  <cp:lastModifiedBy>Brittany Minskip</cp:lastModifiedBy>
  <cp:revision>34</cp:revision>
  <dcterms:created xsi:type="dcterms:W3CDTF">2015-04-13T16:25:01Z</dcterms:created>
  <dcterms:modified xsi:type="dcterms:W3CDTF">2018-09-06T22:36:10Z</dcterms:modified>
</cp:coreProperties>
</file>